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26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87F90-45D3-4E27-892B-24E46912C8AE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B377-A34B-4349-9FD6-CA855503B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15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87F90-45D3-4E27-892B-24E46912C8AE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B377-A34B-4349-9FD6-CA855503B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36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87F90-45D3-4E27-892B-24E46912C8AE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B377-A34B-4349-9FD6-CA855503B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23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87F90-45D3-4E27-892B-24E46912C8AE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B377-A34B-4349-9FD6-CA855503B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88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87F90-45D3-4E27-892B-24E46912C8AE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B377-A34B-4349-9FD6-CA855503B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87F90-45D3-4E27-892B-24E46912C8AE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B377-A34B-4349-9FD6-CA855503B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49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87F90-45D3-4E27-892B-24E46912C8AE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B377-A34B-4349-9FD6-CA855503B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2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87F90-45D3-4E27-892B-24E46912C8AE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B377-A34B-4349-9FD6-CA855503B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04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87F90-45D3-4E27-892B-24E46912C8AE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B377-A34B-4349-9FD6-CA855503B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8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87F90-45D3-4E27-892B-24E46912C8AE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B377-A34B-4349-9FD6-CA855503B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87F90-45D3-4E27-892B-24E46912C8AE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EB377-A34B-4349-9FD6-CA855503B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66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87F90-45D3-4E27-892B-24E46912C8AE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EB377-A34B-4349-9FD6-CA855503B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0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339671"/>
            <a:ext cx="4952999" cy="803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748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510" y="-304800"/>
            <a:ext cx="4173289" cy="741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563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886" y="-1066800"/>
            <a:ext cx="4525714" cy="804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545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4182"/>
            <a:ext cx="6400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708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" y="0"/>
            <a:ext cx="6758782" cy="675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887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533400"/>
            <a:ext cx="7596982" cy="759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50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18" y="152400"/>
            <a:ext cx="6834982" cy="683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817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</dc:creator>
  <cp:lastModifiedBy>John Coltet</cp:lastModifiedBy>
  <cp:revision>2</cp:revision>
  <dcterms:created xsi:type="dcterms:W3CDTF">2016-08-16T15:40:57Z</dcterms:created>
  <dcterms:modified xsi:type="dcterms:W3CDTF">2019-04-17T01:32:15Z</dcterms:modified>
</cp:coreProperties>
</file>